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14"/>
  </p:notesMasterIdLst>
  <p:sldIdLst>
    <p:sldId id="263" r:id="rId5"/>
    <p:sldId id="259" r:id="rId6"/>
    <p:sldId id="256" r:id="rId7"/>
    <p:sldId id="265" r:id="rId8"/>
    <p:sldId id="264" r:id="rId9"/>
    <p:sldId id="257" r:id="rId10"/>
    <p:sldId id="260" r:id="rId11"/>
    <p:sldId id="261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0" autoAdjust="0"/>
    <p:restoredTop sz="94660"/>
  </p:normalViewPr>
  <p:slideViewPr>
    <p:cSldViewPr snapToGrid="0">
      <p:cViewPr>
        <p:scale>
          <a:sx n="46" d="100"/>
          <a:sy n="46" d="100"/>
        </p:scale>
        <p:origin x="3224" y="1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05DB5-021B-4377-99CA-A16E1A20E3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C213E3-EF9A-4889-99AE-E9A41329B04A}">
      <dgm:prSet/>
      <dgm:spPr/>
      <dgm:t>
        <a:bodyPr/>
        <a:lstStyle/>
        <a:p>
          <a:r>
            <a:rPr lang="en-US" b="1"/>
            <a:t>Educational Background</a:t>
          </a:r>
          <a:r>
            <a:rPr lang="en-US"/>
            <a:t>:</a:t>
          </a:r>
        </a:p>
      </dgm:t>
    </dgm:pt>
    <dgm:pt modelId="{E6645C08-744C-45AD-BDAA-DA7F581A7D75}" type="parTrans" cxnId="{2C9430FD-A9C4-47C8-AD9D-A008045267C1}">
      <dgm:prSet/>
      <dgm:spPr/>
      <dgm:t>
        <a:bodyPr/>
        <a:lstStyle/>
        <a:p>
          <a:endParaRPr lang="en-US"/>
        </a:p>
      </dgm:t>
    </dgm:pt>
    <dgm:pt modelId="{58FFF575-FFB6-4721-9891-5496B6120CE7}" type="sibTrans" cxnId="{2C9430FD-A9C4-47C8-AD9D-A008045267C1}">
      <dgm:prSet/>
      <dgm:spPr/>
      <dgm:t>
        <a:bodyPr/>
        <a:lstStyle/>
        <a:p>
          <a:endParaRPr lang="en-US"/>
        </a:p>
      </dgm:t>
    </dgm:pt>
    <dgm:pt modelId="{FEF30AAB-ADEE-4D1F-B86F-8E60BF364E5A}">
      <dgm:prSet/>
      <dgm:spPr/>
      <dgm:t>
        <a:bodyPr/>
        <a:lstStyle/>
        <a:p>
          <a:r>
            <a:rPr lang="en-US"/>
            <a:t>Post Secondary Education</a:t>
          </a:r>
        </a:p>
      </dgm:t>
    </dgm:pt>
    <dgm:pt modelId="{4646B68D-99A1-4F37-ABCF-65F3B2C94293}" type="parTrans" cxnId="{D1408877-B429-4736-BF2D-6B5511DD5577}">
      <dgm:prSet/>
      <dgm:spPr/>
      <dgm:t>
        <a:bodyPr/>
        <a:lstStyle/>
        <a:p>
          <a:endParaRPr lang="en-US"/>
        </a:p>
      </dgm:t>
    </dgm:pt>
    <dgm:pt modelId="{BCBCE07D-0D9C-4ACE-B63E-A1D8D1135FA6}" type="sibTrans" cxnId="{D1408877-B429-4736-BF2D-6B5511DD5577}">
      <dgm:prSet/>
      <dgm:spPr/>
      <dgm:t>
        <a:bodyPr/>
        <a:lstStyle/>
        <a:p>
          <a:endParaRPr lang="en-US"/>
        </a:p>
      </dgm:t>
    </dgm:pt>
    <dgm:pt modelId="{7CA2DCB9-E26C-47F6-8D84-F8F9A014AD76}">
      <dgm:prSet/>
      <dgm:spPr/>
      <dgm:t>
        <a:bodyPr/>
        <a:lstStyle/>
        <a:p>
          <a:r>
            <a:rPr lang="en-US"/>
            <a:t>High School Education</a:t>
          </a:r>
        </a:p>
      </dgm:t>
    </dgm:pt>
    <dgm:pt modelId="{98378B47-D6AE-4733-9948-4CC517034F36}" type="parTrans" cxnId="{F1B05563-857B-4B79-8A9E-74B58B5C46AC}">
      <dgm:prSet/>
      <dgm:spPr/>
      <dgm:t>
        <a:bodyPr/>
        <a:lstStyle/>
        <a:p>
          <a:endParaRPr lang="en-US"/>
        </a:p>
      </dgm:t>
    </dgm:pt>
    <dgm:pt modelId="{4D6CEE0E-2D12-406C-BB18-BDD4643EE83B}" type="sibTrans" cxnId="{F1B05563-857B-4B79-8A9E-74B58B5C46AC}">
      <dgm:prSet/>
      <dgm:spPr/>
      <dgm:t>
        <a:bodyPr/>
        <a:lstStyle/>
        <a:p>
          <a:endParaRPr lang="en-US"/>
        </a:p>
      </dgm:t>
    </dgm:pt>
    <dgm:pt modelId="{BE3EBDCC-1B6F-4278-83BC-153B7C206CDB}">
      <dgm:prSet/>
      <dgm:spPr/>
      <dgm:t>
        <a:bodyPr/>
        <a:lstStyle/>
        <a:p>
          <a:r>
            <a:rPr lang="en-US" b="1"/>
            <a:t>Work Experience</a:t>
          </a:r>
          <a:r>
            <a:rPr lang="en-US"/>
            <a:t>:</a:t>
          </a:r>
        </a:p>
      </dgm:t>
    </dgm:pt>
    <dgm:pt modelId="{8642A137-BAE8-4D33-AD6A-49C981D4E55C}" type="parTrans" cxnId="{4D53B32A-D1A2-43C8-83E4-6F8E8164831E}">
      <dgm:prSet/>
      <dgm:spPr/>
      <dgm:t>
        <a:bodyPr/>
        <a:lstStyle/>
        <a:p>
          <a:endParaRPr lang="en-US"/>
        </a:p>
      </dgm:t>
    </dgm:pt>
    <dgm:pt modelId="{91B1EA3C-F532-43B6-B5FD-6654F52B3E7B}" type="sibTrans" cxnId="{4D53B32A-D1A2-43C8-83E4-6F8E8164831E}">
      <dgm:prSet/>
      <dgm:spPr/>
      <dgm:t>
        <a:bodyPr/>
        <a:lstStyle/>
        <a:p>
          <a:endParaRPr lang="en-US"/>
        </a:p>
      </dgm:t>
    </dgm:pt>
    <dgm:pt modelId="{4E5367BF-D526-49C0-BF79-18BA85A7642C}">
      <dgm:prSet/>
      <dgm:spPr/>
      <dgm:t>
        <a:bodyPr/>
        <a:lstStyle/>
        <a:p>
          <a:r>
            <a:rPr lang="en-US" dirty="0"/>
            <a:t>X-Patrol</a:t>
          </a:r>
        </a:p>
      </dgm:t>
    </dgm:pt>
    <dgm:pt modelId="{4EFDBDC4-C719-4672-900B-732909629FEC}" type="parTrans" cxnId="{E52F5CCD-8144-49DB-A8DC-5C5836E79F5B}">
      <dgm:prSet/>
      <dgm:spPr/>
      <dgm:t>
        <a:bodyPr/>
        <a:lstStyle/>
        <a:p>
          <a:endParaRPr lang="en-US"/>
        </a:p>
      </dgm:t>
    </dgm:pt>
    <dgm:pt modelId="{E422B067-7802-407D-BD6B-40C39F833733}" type="sibTrans" cxnId="{E52F5CCD-8144-49DB-A8DC-5C5836E79F5B}">
      <dgm:prSet/>
      <dgm:spPr/>
      <dgm:t>
        <a:bodyPr/>
        <a:lstStyle/>
        <a:p>
          <a:endParaRPr lang="en-US"/>
        </a:p>
      </dgm:t>
    </dgm:pt>
    <dgm:pt modelId="{12C8E618-A78B-4C0C-B50C-850DA267C688}">
      <dgm:prSet/>
      <dgm:spPr/>
      <dgm:t>
        <a:bodyPr/>
        <a:lstStyle/>
        <a:p>
          <a:r>
            <a:rPr lang="en-US" dirty="0"/>
            <a:t>Bulk Barn Foods</a:t>
          </a:r>
        </a:p>
      </dgm:t>
    </dgm:pt>
    <dgm:pt modelId="{496CCFA5-B63B-4FCD-9447-3FD4AB61F182}" type="parTrans" cxnId="{084D082D-AFFE-4FDB-BC6E-075E25A76C74}">
      <dgm:prSet/>
      <dgm:spPr/>
      <dgm:t>
        <a:bodyPr/>
        <a:lstStyle/>
        <a:p>
          <a:endParaRPr lang="en-US"/>
        </a:p>
      </dgm:t>
    </dgm:pt>
    <dgm:pt modelId="{014CB272-7E1B-4000-A10B-3B3952FD0467}" type="sibTrans" cxnId="{084D082D-AFFE-4FDB-BC6E-075E25A76C74}">
      <dgm:prSet/>
      <dgm:spPr/>
      <dgm:t>
        <a:bodyPr/>
        <a:lstStyle/>
        <a:p>
          <a:endParaRPr lang="en-US"/>
        </a:p>
      </dgm:t>
    </dgm:pt>
    <dgm:pt modelId="{540A426D-6028-4CCE-8355-E5479E9B00E1}">
      <dgm:prSet/>
      <dgm:spPr/>
      <dgm:t>
        <a:bodyPr/>
        <a:lstStyle/>
        <a:p>
          <a:r>
            <a:rPr lang="en-US"/>
            <a:t>Volunteer Canvasser</a:t>
          </a:r>
        </a:p>
      </dgm:t>
    </dgm:pt>
    <dgm:pt modelId="{61ADB86B-AC5A-44AC-906E-4469091963CF}" type="parTrans" cxnId="{B15B3591-FF92-4D5E-91D8-71135EAEC857}">
      <dgm:prSet/>
      <dgm:spPr/>
      <dgm:t>
        <a:bodyPr/>
        <a:lstStyle/>
        <a:p>
          <a:endParaRPr lang="en-US"/>
        </a:p>
      </dgm:t>
    </dgm:pt>
    <dgm:pt modelId="{66D30AAC-82F1-4B63-98A3-469824E04EAD}" type="sibTrans" cxnId="{B15B3591-FF92-4D5E-91D8-71135EAEC857}">
      <dgm:prSet/>
      <dgm:spPr/>
      <dgm:t>
        <a:bodyPr/>
        <a:lstStyle/>
        <a:p>
          <a:endParaRPr lang="en-US"/>
        </a:p>
      </dgm:t>
    </dgm:pt>
    <dgm:pt modelId="{5CCDDEBC-4C45-4EFD-9CCF-A81E722D460C}">
      <dgm:prSet/>
      <dgm:spPr/>
      <dgm:t>
        <a:bodyPr/>
        <a:lstStyle/>
        <a:p>
          <a:r>
            <a:rPr lang="en-US" b="1"/>
            <a:t>More About You: </a:t>
          </a:r>
          <a:endParaRPr lang="en-US"/>
        </a:p>
      </dgm:t>
    </dgm:pt>
    <dgm:pt modelId="{DD5CEE40-A968-461D-8970-DED49805DCB8}" type="parTrans" cxnId="{0B009A51-FA7B-4C26-AACD-0413781AF0EA}">
      <dgm:prSet/>
      <dgm:spPr/>
      <dgm:t>
        <a:bodyPr/>
        <a:lstStyle/>
        <a:p>
          <a:endParaRPr lang="en-US"/>
        </a:p>
      </dgm:t>
    </dgm:pt>
    <dgm:pt modelId="{20A8270D-00B1-494F-BE1A-81F61774FD40}" type="sibTrans" cxnId="{0B009A51-FA7B-4C26-AACD-0413781AF0EA}">
      <dgm:prSet/>
      <dgm:spPr/>
      <dgm:t>
        <a:bodyPr/>
        <a:lstStyle/>
        <a:p>
          <a:endParaRPr lang="en-US"/>
        </a:p>
      </dgm:t>
    </dgm:pt>
    <dgm:pt modelId="{F0C890C6-7C0D-4765-B74C-8CCC208ED32A}">
      <dgm:prSet/>
      <dgm:spPr/>
      <dgm:t>
        <a:bodyPr/>
        <a:lstStyle/>
        <a:p>
          <a:r>
            <a:rPr lang="en-US"/>
            <a:t>My Certifications</a:t>
          </a:r>
        </a:p>
      </dgm:t>
    </dgm:pt>
    <dgm:pt modelId="{FE337151-81A1-4F31-8E8D-9696DBA1EDE6}" type="parTrans" cxnId="{3F4309C4-DDCB-49EF-AD43-902BB68D81D9}">
      <dgm:prSet/>
      <dgm:spPr/>
      <dgm:t>
        <a:bodyPr/>
        <a:lstStyle/>
        <a:p>
          <a:endParaRPr lang="en-US"/>
        </a:p>
      </dgm:t>
    </dgm:pt>
    <dgm:pt modelId="{C8623256-1909-48B6-8368-E383C74D10D4}" type="sibTrans" cxnId="{3F4309C4-DDCB-49EF-AD43-902BB68D81D9}">
      <dgm:prSet/>
      <dgm:spPr/>
      <dgm:t>
        <a:bodyPr/>
        <a:lstStyle/>
        <a:p>
          <a:endParaRPr lang="en-US"/>
        </a:p>
      </dgm:t>
    </dgm:pt>
    <dgm:pt modelId="{A9C80D23-EDDD-4992-A020-4DB3B415A9E3}">
      <dgm:prSet/>
      <dgm:spPr/>
      <dgm:t>
        <a:bodyPr/>
        <a:lstStyle/>
        <a:p>
          <a:r>
            <a:rPr lang="en-US"/>
            <a:t>My Hobbies/Interests</a:t>
          </a:r>
        </a:p>
      </dgm:t>
    </dgm:pt>
    <dgm:pt modelId="{BBE2FE70-B480-4990-A18B-C38A294C1547}" type="parTrans" cxnId="{28BFD495-016E-4B7B-922C-65176699FEBC}">
      <dgm:prSet/>
      <dgm:spPr/>
      <dgm:t>
        <a:bodyPr/>
        <a:lstStyle/>
        <a:p>
          <a:endParaRPr lang="en-US"/>
        </a:p>
      </dgm:t>
    </dgm:pt>
    <dgm:pt modelId="{6AA6ADA0-26D3-4FB8-855B-2A25C3EDA1B5}" type="sibTrans" cxnId="{28BFD495-016E-4B7B-922C-65176699FEBC}">
      <dgm:prSet/>
      <dgm:spPr/>
      <dgm:t>
        <a:bodyPr/>
        <a:lstStyle/>
        <a:p>
          <a:endParaRPr lang="en-US"/>
        </a:p>
      </dgm:t>
    </dgm:pt>
    <dgm:pt modelId="{FBED2B0B-5486-F942-B060-E12880F02B5D}">
      <dgm:prSet/>
      <dgm:spPr/>
      <dgm:t>
        <a:bodyPr/>
        <a:lstStyle/>
        <a:p>
          <a:r>
            <a:rPr lang="en-US" dirty="0"/>
            <a:t>Ahead Of The Game</a:t>
          </a:r>
        </a:p>
      </dgm:t>
    </dgm:pt>
    <dgm:pt modelId="{634F86EC-7927-1C48-945E-15FEB264170F}" type="parTrans" cxnId="{79B63A81-A4B3-E04F-BA3E-D98EBE257F96}">
      <dgm:prSet/>
      <dgm:spPr/>
      <dgm:t>
        <a:bodyPr/>
        <a:lstStyle/>
        <a:p>
          <a:endParaRPr lang="en-US"/>
        </a:p>
      </dgm:t>
    </dgm:pt>
    <dgm:pt modelId="{4631F78C-A010-ED41-8D08-772269B24045}" type="sibTrans" cxnId="{79B63A81-A4B3-E04F-BA3E-D98EBE257F96}">
      <dgm:prSet/>
      <dgm:spPr/>
      <dgm:t>
        <a:bodyPr/>
        <a:lstStyle/>
        <a:p>
          <a:endParaRPr lang="en-US"/>
        </a:p>
      </dgm:t>
    </dgm:pt>
    <dgm:pt modelId="{2EB439EC-FEDD-C947-9BBF-C6CCB6D041FC}">
      <dgm:prSet/>
      <dgm:spPr/>
      <dgm:t>
        <a:bodyPr/>
        <a:lstStyle/>
        <a:p>
          <a:r>
            <a:rPr lang="en-US" dirty="0"/>
            <a:t>X-Oceans Outreach Program</a:t>
          </a:r>
        </a:p>
      </dgm:t>
    </dgm:pt>
    <dgm:pt modelId="{712B4D38-A33C-D248-9975-C1CAB09AF8BA}" type="parTrans" cxnId="{359B8D33-F5A2-A94C-AA62-6D7B4F1A7059}">
      <dgm:prSet/>
      <dgm:spPr/>
      <dgm:t>
        <a:bodyPr/>
        <a:lstStyle/>
        <a:p>
          <a:endParaRPr lang="en-US"/>
        </a:p>
      </dgm:t>
    </dgm:pt>
    <dgm:pt modelId="{354EEBF4-1640-0041-ADB8-0656F79AC937}" type="sibTrans" cxnId="{359B8D33-F5A2-A94C-AA62-6D7B4F1A7059}">
      <dgm:prSet/>
      <dgm:spPr/>
      <dgm:t>
        <a:bodyPr/>
        <a:lstStyle/>
        <a:p>
          <a:endParaRPr lang="en-US"/>
        </a:p>
      </dgm:t>
    </dgm:pt>
    <dgm:pt modelId="{DFCAC2FF-3464-F748-A48C-5A36A40F92E2}" type="pres">
      <dgm:prSet presAssocID="{1C205DB5-021B-4377-99CA-A16E1A20E35A}" presName="linear" presStyleCnt="0">
        <dgm:presLayoutVars>
          <dgm:animLvl val="lvl"/>
          <dgm:resizeHandles val="exact"/>
        </dgm:presLayoutVars>
      </dgm:prSet>
      <dgm:spPr/>
    </dgm:pt>
    <dgm:pt modelId="{8F8CE7B7-F1F8-C546-A7F6-120F865A9DFC}" type="pres">
      <dgm:prSet presAssocID="{43C213E3-EF9A-4889-99AE-E9A41329B0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9A089B-A2C2-5B43-A0BC-16521B2A80D8}" type="pres">
      <dgm:prSet presAssocID="{43C213E3-EF9A-4889-99AE-E9A41329B04A}" presName="childText" presStyleLbl="revTx" presStyleIdx="0" presStyleCnt="3">
        <dgm:presLayoutVars>
          <dgm:bulletEnabled val="1"/>
        </dgm:presLayoutVars>
      </dgm:prSet>
      <dgm:spPr/>
    </dgm:pt>
    <dgm:pt modelId="{AF30E43D-F4CD-5F40-8962-6E9D657C3861}" type="pres">
      <dgm:prSet presAssocID="{BE3EBDCC-1B6F-4278-83BC-153B7C206C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3D8EDC-4450-A446-9CB9-53584C3C0E8A}" type="pres">
      <dgm:prSet presAssocID="{BE3EBDCC-1B6F-4278-83BC-153B7C206CDB}" presName="childText" presStyleLbl="revTx" presStyleIdx="1" presStyleCnt="3">
        <dgm:presLayoutVars>
          <dgm:bulletEnabled val="1"/>
        </dgm:presLayoutVars>
      </dgm:prSet>
      <dgm:spPr/>
    </dgm:pt>
    <dgm:pt modelId="{B251DFFC-31D6-5E4C-877B-ECB9075CF804}" type="pres">
      <dgm:prSet presAssocID="{5CCDDEBC-4C45-4EFD-9CCF-A81E722D46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271927F-0E4A-CA41-9D45-E7CC32B17FBD}" type="pres">
      <dgm:prSet presAssocID="{5CCDDEBC-4C45-4EFD-9CCF-A81E722D460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E9FE80B-9351-C842-8B60-F75A7EFC80D5}" type="presOf" srcId="{BE3EBDCC-1B6F-4278-83BC-153B7C206CDB}" destId="{AF30E43D-F4CD-5F40-8962-6E9D657C3861}" srcOrd="0" destOrd="0" presId="urn:microsoft.com/office/officeart/2005/8/layout/vList2"/>
    <dgm:cxn modelId="{B1E6CD25-71ED-9945-A938-5F68E0832EC3}" type="presOf" srcId="{12C8E618-A78B-4C0C-B50C-850DA267C688}" destId="{5B3D8EDC-4450-A446-9CB9-53584C3C0E8A}" srcOrd="0" destOrd="3" presId="urn:microsoft.com/office/officeart/2005/8/layout/vList2"/>
    <dgm:cxn modelId="{37ADE928-FE05-A043-83C3-24257BEFBE20}" type="presOf" srcId="{7CA2DCB9-E26C-47F6-8D84-F8F9A014AD76}" destId="{449A089B-A2C2-5B43-A0BC-16521B2A80D8}" srcOrd="0" destOrd="1" presId="urn:microsoft.com/office/officeart/2005/8/layout/vList2"/>
    <dgm:cxn modelId="{4D53B32A-D1A2-43C8-83E4-6F8E8164831E}" srcId="{1C205DB5-021B-4377-99CA-A16E1A20E35A}" destId="{BE3EBDCC-1B6F-4278-83BC-153B7C206CDB}" srcOrd="1" destOrd="0" parTransId="{8642A137-BAE8-4D33-AD6A-49C981D4E55C}" sibTransId="{91B1EA3C-F532-43B6-B5FD-6654F52B3E7B}"/>
    <dgm:cxn modelId="{084D082D-AFFE-4FDB-BC6E-075E25A76C74}" srcId="{BE3EBDCC-1B6F-4278-83BC-153B7C206CDB}" destId="{12C8E618-A78B-4C0C-B50C-850DA267C688}" srcOrd="3" destOrd="0" parTransId="{496CCFA5-B63B-4FCD-9447-3FD4AB61F182}" sibTransId="{014CB272-7E1B-4000-A10B-3B3952FD0467}"/>
    <dgm:cxn modelId="{DB15B031-6A61-6546-B4F9-A14C8860C856}" type="presOf" srcId="{540A426D-6028-4CCE-8355-E5479E9B00E1}" destId="{5B3D8EDC-4450-A446-9CB9-53584C3C0E8A}" srcOrd="0" destOrd="4" presId="urn:microsoft.com/office/officeart/2005/8/layout/vList2"/>
    <dgm:cxn modelId="{359B8D33-F5A2-A94C-AA62-6D7B4F1A7059}" srcId="{BE3EBDCC-1B6F-4278-83BC-153B7C206CDB}" destId="{2EB439EC-FEDD-C947-9BBF-C6CCB6D041FC}" srcOrd="0" destOrd="0" parTransId="{712B4D38-A33C-D248-9975-C1CAB09AF8BA}" sibTransId="{354EEBF4-1640-0041-ADB8-0656F79AC937}"/>
    <dgm:cxn modelId="{0B009A51-FA7B-4C26-AACD-0413781AF0EA}" srcId="{1C205DB5-021B-4377-99CA-A16E1A20E35A}" destId="{5CCDDEBC-4C45-4EFD-9CCF-A81E722D460C}" srcOrd="2" destOrd="0" parTransId="{DD5CEE40-A968-461D-8970-DED49805DCB8}" sibTransId="{20A8270D-00B1-494F-BE1A-81F61774FD40}"/>
    <dgm:cxn modelId="{F863565C-3B93-884F-9C4F-94672BD139A6}" type="presOf" srcId="{F0C890C6-7C0D-4765-B74C-8CCC208ED32A}" destId="{4271927F-0E4A-CA41-9D45-E7CC32B17FBD}" srcOrd="0" destOrd="0" presId="urn:microsoft.com/office/officeart/2005/8/layout/vList2"/>
    <dgm:cxn modelId="{F1B05563-857B-4B79-8A9E-74B58B5C46AC}" srcId="{43C213E3-EF9A-4889-99AE-E9A41329B04A}" destId="{7CA2DCB9-E26C-47F6-8D84-F8F9A014AD76}" srcOrd="1" destOrd="0" parTransId="{98378B47-D6AE-4733-9948-4CC517034F36}" sibTransId="{4D6CEE0E-2D12-406C-BB18-BDD4643EE83B}"/>
    <dgm:cxn modelId="{CE182768-4C8F-284A-B0B8-D38F9B284BD7}" type="presOf" srcId="{43C213E3-EF9A-4889-99AE-E9A41329B04A}" destId="{8F8CE7B7-F1F8-C546-A7F6-120F865A9DFC}" srcOrd="0" destOrd="0" presId="urn:microsoft.com/office/officeart/2005/8/layout/vList2"/>
    <dgm:cxn modelId="{D1408877-B429-4736-BF2D-6B5511DD5577}" srcId="{43C213E3-EF9A-4889-99AE-E9A41329B04A}" destId="{FEF30AAB-ADEE-4D1F-B86F-8E60BF364E5A}" srcOrd="0" destOrd="0" parTransId="{4646B68D-99A1-4F37-ABCF-65F3B2C94293}" sibTransId="{BCBCE07D-0D9C-4ACE-B63E-A1D8D1135FA6}"/>
    <dgm:cxn modelId="{79B63A81-A4B3-E04F-BA3E-D98EBE257F96}" srcId="{BE3EBDCC-1B6F-4278-83BC-153B7C206CDB}" destId="{FBED2B0B-5486-F942-B060-E12880F02B5D}" srcOrd="1" destOrd="0" parTransId="{634F86EC-7927-1C48-945E-15FEB264170F}" sibTransId="{4631F78C-A010-ED41-8D08-772269B24045}"/>
    <dgm:cxn modelId="{D2C4B285-E00E-3B4D-8AEF-B47792E0BB56}" type="presOf" srcId="{1C205DB5-021B-4377-99CA-A16E1A20E35A}" destId="{DFCAC2FF-3464-F748-A48C-5A36A40F92E2}" srcOrd="0" destOrd="0" presId="urn:microsoft.com/office/officeart/2005/8/layout/vList2"/>
    <dgm:cxn modelId="{B15B3591-FF92-4D5E-91D8-71135EAEC857}" srcId="{BE3EBDCC-1B6F-4278-83BC-153B7C206CDB}" destId="{540A426D-6028-4CCE-8355-E5479E9B00E1}" srcOrd="4" destOrd="0" parTransId="{61ADB86B-AC5A-44AC-906E-4469091963CF}" sibTransId="{66D30AAC-82F1-4B63-98A3-469824E04EAD}"/>
    <dgm:cxn modelId="{28BFD495-016E-4B7B-922C-65176699FEBC}" srcId="{5CCDDEBC-4C45-4EFD-9CCF-A81E722D460C}" destId="{A9C80D23-EDDD-4992-A020-4DB3B415A9E3}" srcOrd="1" destOrd="0" parTransId="{BBE2FE70-B480-4990-A18B-C38A294C1547}" sibTransId="{6AA6ADA0-26D3-4FB8-855B-2A25C3EDA1B5}"/>
    <dgm:cxn modelId="{13680BA8-E09A-614D-A139-D865A3604242}" type="presOf" srcId="{2EB439EC-FEDD-C947-9BBF-C6CCB6D041FC}" destId="{5B3D8EDC-4450-A446-9CB9-53584C3C0E8A}" srcOrd="0" destOrd="0" presId="urn:microsoft.com/office/officeart/2005/8/layout/vList2"/>
    <dgm:cxn modelId="{891239A9-53D8-0345-9421-1615286B31F1}" type="presOf" srcId="{FEF30AAB-ADEE-4D1F-B86F-8E60BF364E5A}" destId="{449A089B-A2C2-5B43-A0BC-16521B2A80D8}" srcOrd="0" destOrd="0" presId="urn:microsoft.com/office/officeart/2005/8/layout/vList2"/>
    <dgm:cxn modelId="{F34993AB-222E-5641-9932-8D83B580341B}" type="presOf" srcId="{A9C80D23-EDDD-4992-A020-4DB3B415A9E3}" destId="{4271927F-0E4A-CA41-9D45-E7CC32B17FBD}" srcOrd="0" destOrd="1" presId="urn:microsoft.com/office/officeart/2005/8/layout/vList2"/>
    <dgm:cxn modelId="{3F4309C4-DDCB-49EF-AD43-902BB68D81D9}" srcId="{5CCDDEBC-4C45-4EFD-9CCF-A81E722D460C}" destId="{F0C890C6-7C0D-4765-B74C-8CCC208ED32A}" srcOrd="0" destOrd="0" parTransId="{FE337151-81A1-4F31-8E8D-9696DBA1EDE6}" sibTransId="{C8623256-1909-48B6-8368-E383C74D10D4}"/>
    <dgm:cxn modelId="{E52F5CCD-8144-49DB-A8DC-5C5836E79F5B}" srcId="{BE3EBDCC-1B6F-4278-83BC-153B7C206CDB}" destId="{4E5367BF-D526-49C0-BF79-18BA85A7642C}" srcOrd="2" destOrd="0" parTransId="{4EFDBDC4-C719-4672-900B-732909629FEC}" sibTransId="{E422B067-7802-407D-BD6B-40C39F833733}"/>
    <dgm:cxn modelId="{0159B5D3-0D3F-A849-B5F0-0E25C41407AB}" type="presOf" srcId="{FBED2B0B-5486-F942-B060-E12880F02B5D}" destId="{5B3D8EDC-4450-A446-9CB9-53584C3C0E8A}" srcOrd="0" destOrd="1" presId="urn:microsoft.com/office/officeart/2005/8/layout/vList2"/>
    <dgm:cxn modelId="{23DA48DA-1FE6-AC4E-87BD-1B97C9374004}" type="presOf" srcId="{5CCDDEBC-4C45-4EFD-9CCF-A81E722D460C}" destId="{B251DFFC-31D6-5E4C-877B-ECB9075CF804}" srcOrd="0" destOrd="0" presId="urn:microsoft.com/office/officeart/2005/8/layout/vList2"/>
    <dgm:cxn modelId="{614A09DE-54ED-B54B-80F6-AA0937284E0F}" type="presOf" srcId="{4E5367BF-D526-49C0-BF79-18BA85A7642C}" destId="{5B3D8EDC-4450-A446-9CB9-53584C3C0E8A}" srcOrd="0" destOrd="2" presId="urn:microsoft.com/office/officeart/2005/8/layout/vList2"/>
    <dgm:cxn modelId="{2C9430FD-A9C4-47C8-AD9D-A008045267C1}" srcId="{1C205DB5-021B-4377-99CA-A16E1A20E35A}" destId="{43C213E3-EF9A-4889-99AE-E9A41329B04A}" srcOrd="0" destOrd="0" parTransId="{E6645C08-744C-45AD-BDAA-DA7F581A7D75}" sibTransId="{58FFF575-FFB6-4721-9891-5496B6120CE7}"/>
    <dgm:cxn modelId="{1E23F3FD-7896-AB40-B685-E436F1AD0040}" type="presParOf" srcId="{DFCAC2FF-3464-F748-A48C-5A36A40F92E2}" destId="{8F8CE7B7-F1F8-C546-A7F6-120F865A9DFC}" srcOrd="0" destOrd="0" presId="urn:microsoft.com/office/officeart/2005/8/layout/vList2"/>
    <dgm:cxn modelId="{956FFEF0-8D87-7249-A183-9C28D1CD4FFA}" type="presParOf" srcId="{DFCAC2FF-3464-F748-A48C-5A36A40F92E2}" destId="{449A089B-A2C2-5B43-A0BC-16521B2A80D8}" srcOrd="1" destOrd="0" presId="urn:microsoft.com/office/officeart/2005/8/layout/vList2"/>
    <dgm:cxn modelId="{1CE8AB7E-4BB1-F946-B796-341CD174D4A4}" type="presParOf" srcId="{DFCAC2FF-3464-F748-A48C-5A36A40F92E2}" destId="{AF30E43D-F4CD-5F40-8962-6E9D657C3861}" srcOrd="2" destOrd="0" presId="urn:microsoft.com/office/officeart/2005/8/layout/vList2"/>
    <dgm:cxn modelId="{43BBB00B-8B9E-2546-9943-3AF2E98C387C}" type="presParOf" srcId="{DFCAC2FF-3464-F748-A48C-5A36A40F92E2}" destId="{5B3D8EDC-4450-A446-9CB9-53584C3C0E8A}" srcOrd="3" destOrd="0" presId="urn:microsoft.com/office/officeart/2005/8/layout/vList2"/>
    <dgm:cxn modelId="{D468860A-F795-1445-A007-F0C031AEFB83}" type="presParOf" srcId="{DFCAC2FF-3464-F748-A48C-5A36A40F92E2}" destId="{B251DFFC-31D6-5E4C-877B-ECB9075CF804}" srcOrd="4" destOrd="0" presId="urn:microsoft.com/office/officeart/2005/8/layout/vList2"/>
    <dgm:cxn modelId="{A296EEFC-0C6C-364E-8E95-9AEE62C09C5C}" type="presParOf" srcId="{DFCAC2FF-3464-F748-A48C-5A36A40F92E2}" destId="{4271927F-0E4A-CA41-9D45-E7CC32B17FB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CE7B7-F1F8-C546-A7F6-120F865A9DFC}">
      <dsp:nvSpPr>
        <dsp:cNvPr id="0" name=""/>
        <dsp:cNvSpPr/>
      </dsp:nvSpPr>
      <dsp:spPr>
        <a:xfrm>
          <a:off x="0" y="936"/>
          <a:ext cx="1154023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Educational Background</a:t>
          </a:r>
          <a:r>
            <a:rPr lang="en-US" sz="2700" kern="1200"/>
            <a:t>:</a:t>
          </a:r>
        </a:p>
      </dsp:txBody>
      <dsp:txXfrm>
        <a:off x="31613" y="32549"/>
        <a:ext cx="11477008" cy="584369"/>
      </dsp:txXfrm>
    </dsp:sp>
    <dsp:sp modelId="{449A089B-A2C2-5B43-A0BC-16521B2A80D8}">
      <dsp:nvSpPr>
        <dsp:cNvPr id="0" name=""/>
        <dsp:cNvSpPr/>
      </dsp:nvSpPr>
      <dsp:spPr>
        <a:xfrm>
          <a:off x="0" y="648531"/>
          <a:ext cx="11540234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40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Post Secondary Education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High School Education</a:t>
          </a:r>
        </a:p>
      </dsp:txBody>
      <dsp:txXfrm>
        <a:off x="0" y="648531"/>
        <a:ext cx="11540234" cy="726570"/>
      </dsp:txXfrm>
    </dsp:sp>
    <dsp:sp modelId="{AF30E43D-F4CD-5F40-8962-6E9D657C3861}">
      <dsp:nvSpPr>
        <dsp:cNvPr id="0" name=""/>
        <dsp:cNvSpPr/>
      </dsp:nvSpPr>
      <dsp:spPr>
        <a:xfrm>
          <a:off x="0" y="1375101"/>
          <a:ext cx="1154023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Work Experience</a:t>
          </a:r>
          <a:r>
            <a:rPr lang="en-US" sz="2700" kern="1200"/>
            <a:t>:</a:t>
          </a:r>
        </a:p>
      </dsp:txBody>
      <dsp:txXfrm>
        <a:off x="31613" y="1406714"/>
        <a:ext cx="11477008" cy="584369"/>
      </dsp:txXfrm>
    </dsp:sp>
    <dsp:sp modelId="{5B3D8EDC-4450-A446-9CB9-53584C3C0E8A}">
      <dsp:nvSpPr>
        <dsp:cNvPr id="0" name=""/>
        <dsp:cNvSpPr/>
      </dsp:nvSpPr>
      <dsp:spPr>
        <a:xfrm>
          <a:off x="0" y="2022696"/>
          <a:ext cx="11540234" cy="184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40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X-Oceans Outreach Program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Ahead Of The Game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X-Patrol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Bulk Barn Foods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Volunteer Canvasser</a:t>
          </a:r>
        </a:p>
      </dsp:txBody>
      <dsp:txXfrm>
        <a:off x="0" y="2022696"/>
        <a:ext cx="11540234" cy="1844369"/>
      </dsp:txXfrm>
    </dsp:sp>
    <dsp:sp modelId="{B251DFFC-31D6-5E4C-877B-ECB9075CF804}">
      <dsp:nvSpPr>
        <dsp:cNvPr id="0" name=""/>
        <dsp:cNvSpPr/>
      </dsp:nvSpPr>
      <dsp:spPr>
        <a:xfrm>
          <a:off x="0" y="3867066"/>
          <a:ext cx="1154023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More About You: </a:t>
          </a:r>
          <a:endParaRPr lang="en-US" sz="2700" kern="1200"/>
        </a:p>
      </dsp:txBody>
      <dsp:txXfrm>
        <a:off x="31613" y="3898679"/>
        <a:ext cx="11477008" cy="584369"/>
      </dsp:txXfrm>
    </dsp:sp>
    <dsp:sp modelId="{4271927F-0E4A-CA41-9D45-E7CC32B17FBD}">
      <dsp:nvSpPr>
        <dsp:cNvPr id="0" name=""/>
        <dsp:cNvSpPr/>
      </dsp:nvSpPr>
      <dsp:spPr>
        <a:xfrm>
          <a:off x="0" y="4514661"/>
          <a:ext cx="11540234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40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My Certifications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My Hobbies/Interests</a:t>
          </a:r>
        </a:p>
      </dsp:txBody>
      <dsp:txXfrm>
        <a:off x="0" y="4514661"/>
        <a:ext cx="11540234" cy="72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F67EE-73E2-421D-A6C5-43C053DBDDC8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44072-5B2E-492F-82CC-446422E8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9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119D-CFE4-4668-9D27-905DF8DDD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58866-DE38-4DF7-95F0-BCF2D11E5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B3F88-EAE2-4406-AFF4-790F8BD9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348BE-3EB8-4B32-9CEB-6851F3D9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4EC1-6C6D-4FAA-84F7-285AA8CE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4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2D43-5FE0-49F6-A60A-7E23198B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26AEB-A7C1-4D43-A877-5A878F5E2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68012-706A-4D51-B814-4721FE0B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7892-9803-4DE0-A668-D4B53946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83992-582F-4C07-828B-5D0A2824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5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D23B7-197A-455F-B102-F90AE7A0F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4F67C-3C0D-4D48-A5A5-65CBFFD90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CC05E-DAE2-4BBF-A21B-858040CD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6D54-A2D0-46FC-928B-11B5B2C2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43CE9-B6C1-47A8-A54E-AD652009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1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28D6F0-1E52-4C59-A57D-F3ACF3C66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B5C-F2B2-415C-A094-48CD1FA0F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0027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No Sub_ 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4C3C3C-FAAA-43BB-A19F-670E143F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65" y="229607"/>
            <a:ext cx="10623704" cy="771148"/>
          </a:xfrm>
          <a:prstGeom prst="rect">
            <a:avLst/>
          </a:prstGeom>
        </p:spPr>
        <p:txBody>
          <a:bodyPr vert="horz" lIns="138679" tIns="68513" rIns="136975" bIns="68513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BDAA9-7B1A-45C7-8736-90CFD7A007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865" y="1392239"/>
            <a:ext cx="11190235" cy="47770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1391D-E37C-4FC8-A659-859069D20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9A0B5C-F2B2-415C-A094-48CD1FA0F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6856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DCFA86-858D-4941-8079-EEE188139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B5C-F2B2-415C-A094-48CD1FA0F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5438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 bwMode="ltGray">
          <a:xfrm>
            <a:off x="885800" y="2267712"/>
            <a:ext cx="2133600" cy="2133600"/>
          </a:xfrm>
          <a:prstGeom prst="ellipse">
            <a:avLst/>
          </a:prstGeom>
          <a:gradFill>
            <a:gsLst>
              <a:gs pos="31000">
                <a:schemeClr val="bg1">
                  <a:alpha val="80000"/>
                </a:schemeClr>
              </a:gs>
              <a:gs pos="81000">
                <a:srgbClr val="0070C0"/>
              </a:gs>
            </a:gsLst>
            <a:path path="circle">
              <a:fillToRect l="100000" t="100000"/>
            </a:path>
          </a:gradFill>
          <a:ln w="38100">
            <a:solidFill>
              <a:srgbClr val="43B5F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6"/>
          </p:nvPr>
        </p:nvSpPr>
        <p:spPr bwMode="ltGray">
          <a:xfrm>
            <a:off x="3638144" y="2267712"/>
            <a:ext cx="2133600" cy="2133600"/>
          </a:xfrm>
          <a:prstGeom prst="ellipse">
            <a:avLst/>
          </a:prstGeom>
          <a:gradFill>
            <a:gsLst>
              <a:gs pos="31000">
                <a:schemeClr val="bg1">
                  <a:alpha val="80000"/>
                </a:schemeClr>
              </a:gs>
              <a:gs pos="81000">
                <a:srgbClr val="0070C0"/>
              </a:gs>
            </a:gsLst>
            <a:path path="circle">
              <a:fillToRect l="100000" t="100000"/>
            </a:path>
          </a:gradFill>
          <a:ln w="38100">
            <a:solidFill>
              <a:srgbClr val="43B5F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7"/>
          </p:nvPr>
        </p:nvSpPr>
        <p:spPr bwMode="ltGray">
          <a:xfrm>
            <a:off x="6399632" y="2267712"/>
            <a:ext cx="2133600" cy="2133600"/>
          </a:xfrm>
          <a:prstGeom prst="ellipse">
            <a:avLst/>
          </a:prstGeom>
          <a:gradFill>
            <a:gsLst>
              <a:gs pos="31000">
                <a:schemeClr val="bg1">
                  <a:alpha val="80000"/>
                </a:schemeClr>
              </a:gs>
              <a:gs pos="81000">
                <a:srgbClr val="0070C0"/>
              </a:gs>
            </a:gsLst>
            <a:path path="circle">
              <a:fillToRect l="100000" t="100000"/>
            </a:path>
          </a:gradFill>
          <a:ln w="38100">
            <a:solidFill>
              <a:srgbClr val="43B5F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8"/>
          </p:nvPr>
        </p:nvSpPr>
        <p:spPr bwMode="ltGray">
          <a:xfrm>
            <a:off x="9206840" y="2267712"/>
            <a:ext cx="2133600" cy="2133600"/>
          </a:xfrm>
          <a:prstGeom prst="ellipse">
            <a:avLst/>
          </a:prstGeom>
          <a:gradFill>
            <a:gsLst>
              <a:gs pos="31000">
                <a:schemeClr val="bg1">
                  <a:alpha val="80000"/>
                </a:schemeClr>
              </a:gs>
              <a:gs pos="81000">
                <a:srgbClr val="0070C0"/>
              </a:gs>
            </a:gsLst>
            <a:path path="circle">
              <a:fillToRect l="100000" t="100000"/>
            </a:path>
          </a:gradFill>
          <a:ln w="38100">
            <a:solidFill>
              <a:srgbClr val="43B5F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61BB8F38-A09E-41F6-8CFB-95339E1A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8" y="123595"/>
            <a:ext cx="10871749" cy="771148"/>
          </a:xfrm>
          <a:prstGeom prst="rect">
            <a:avLst/>
          </a:prstGeom>
        </p:spPr>
        <p:txBody>
          <a:bodyPr vert="horz" lIns="138679" tIns="68513" rIns="136975" bIns="68513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F3287-4635-4F1E-8265-A208F83592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99A0B5C-F2B2-415C-A094-48CD1FA0F9E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648A80-9C07-4831-B206-5F0CE09C5F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903" y="4473598"/>
            <a:ext cx="2539268" cy="495532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>
            <a:noAutofit/>
          </a:bodyPr>
          <a:lstStyle>
            <a:lvl1pPr algn="ctr">
              <a:buFontTx/>
              <a:buNone/>
              <a:defRPr lang="en-US" sz="1900" cap="all" baseline="0" dirty="0" smtClean="0">
                <a:solidFill>
                  <a:srgbClr val="0070C0"/>
                </a:solidFill>
                <a:latin typeface="Franklin Gothic Demi Cond" panose="020B0706030402020204" pitchFamily="34" charset="0"/>
                <a:cs typeface="Roboto Regular"/>
              </a:defRPr>
            </a:lvl1pPr>
          </a:lstStyle>
          <a:p>
            <a:pPr marL="0" lvl="0" indent="0" algn="ctr">
              <a:buNone/>
            </a:pPr>
            <a:r>
              <a:rPr lang="en-US"/>
              <a:t>Edit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D493139-6F8C-4999-ADFE-F0E44B0B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63255" y="4473598"/>
            <a:ext cx="2539268" cy="495532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>
            <a:noAutofit/>
          </a:bodyPr>
          <a:lstStyle>
            <a:lvl1pPr algn="ctr">
              <a:buFontTx/>
              <a:buNone/>
              <a:defRPr lang="en-US" sz="1900" cap="all" baseline="0" dirty="0" smtClean="0">
                <a:solidFill>
                  <a:srgbClr val="0070C0"/>
                </a:solidFill>
                <a:latin typeface="Franklin Gothic Demi Cond" panose="020B0706030402020204" pitchFamily="34" charset="0"/>
                <a:cs typeface="Roboto Regular"/>
              </a:defRPr>
            </a:lvl1pPr>
          </a:lstStyle>
          <a:p>
            <a:pPr marL="0" lvl="0" indent="0" algn="ctr">
              <a:buNone/>
            </a:pPr>
            <a:r>
              <a:rPr lang="en-US"/>
              <a:t>Edit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9C1AC0-965A-4BBD-A7C3-9F15023683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959" y="4473598"/>
            <a:ext cx="2539268" cy="495532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>
            <a:noAutofit/>
          </a:bodyPr>
          <a:lstStyle>
            <a:lvl1pPr algn="ctr">
              <a:buFontTx/>
              <a:buNone/>
              <a:defRPr lang="en-US" sz="1900" cap="all" baseline="0" dirty="0" smtClean="0">
                <a:solidFill>
                  <a:srgbClr val="0070C0"/>
                </a:solidFill>
                <a:latin typeface="Franklin Gothic Demi Cond" panose="020B0706030402020204" pitchFamily="34" charset="0"/>
                <a:cs typeface="Roboto Regular"/>
              </a:defRPr>
            </a:lvl1pPr>
          </a:lstStyle>
          <a:p>
            <a:pPr marL="0" lvl="0" indent="0" algn="ctr">
              <a:buNone/>
            </a:pPr>
            <a:r>
              <a:rPr lang="en-US"/>
              <a:t>Edit caption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B4F38B9-353E-4625-973E-CAAC714BE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8607" y="4473598"/>
            <a:ext cx="2539268" cy="495532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>
            <a:noAutofit/>
          </a:bodyPr>
          <a:lstStyle>
            <a:lvl1pPr algn="ctr">
              <a:buFontTx/>
              <a:buNone/>
              <a:defRPr lang="en-US" sz="1900" cap="all" baseline="0" dirty="0" smtClean="0">
                <a:solidFill>
                  <a:srgbClr val="0070C0"/>
                </a:solidFill>
                <a:latin typeface="Franklin Gothic Demi Cond" panose="020B0706030402020204" pitchFamily="34" charset="0"/>
                <a:cs typeface="Roboto Regular"/>
              </a:defRPr>
            </a:lvl1pPr>
          </a:lstStyle>
          <a:p>
            <a:pPr marL="0" lvl="0" indent="0" algn="ctr">
              <a:buNone/>
            </a:pPr>
            <a:r>
              <a:rPr lang="en-US"/>
              <a:t>Edit caption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99D7DE4-FFEE-43ED-92AA-1827FE1722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8175" y="4888371"/>
            <a:ext cx="2539268" cy="927908"/>
          </a:xfrm>
          <a:prstGeom prst="rect">
            <a:avLst/>
          </a:prstGeom>
          <a:noFill/>
        </p:spPr>
        <p:txBody>
          <a:bodyPr wrap="square" numCol="1" spcCol="308211" rtlCol="0">
            <a:spAutoFit/>
          </a:bodyPr>
          <a:lstStyle>
            <a:lvl1pPr marL="0" indent="0" algn="ctr">
              <a:spcBef>
                <a:spcPts val="600"/>
              </a:spcBef>
              <a:buNone/>
              <a:defRPr lang="en-US" sz="1900" smtClean="0">
                <a:latin typeface="Franklin Gothic Demi Cond" panose="020B0706030402020204" pitchFamily="34" charset="0"/>
                <a:cs typeface="Roboto Light"/>
              </a:defRPr>
            </a:lvl1pPr>
            <a:lvl2pPr marL="355198" indent="0">
              <a:buNone/>
              <a:defRPr lang="en-US" sz="24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24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US" sz="24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Lorem ipsum dolor sit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amet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,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consectetur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adipiscing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elit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E4D0A89-7AC9-469E-872A-C3B65D2AA7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651" y="606899"/>
            <a:ext cx="10585668" cy="433320"/>
          </a:xfrm>
          <a:prstGeom prst="rect">
            <a:avLst/>
          </a:prstGeom>
        </p:spPr>
        <p:txBody>
          <a:bodyPr lIns="138679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18238C6-B6ED-4365-AF0B-453F164704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6766" y="4888371"/>
            <a:ext cx="2539268" cy="927908"/>
          </a:xfrm>
          <a:prstGeom prst="rect">
            <a:avLst/>
          </a:prstGeom>
          <a:noFill/>
        </p:spPr>
        <p:txBody>
          <a:bodyPr wrap="square" numCol="1" spcCol="308211" rtlCol="0">
            <a:spAutoFit/>
          </a:bodyPr>
          <a:lstStyle>
            <a:lvl1pPr marL="0" indent="0" algn="ctr">
              <a:spcBef>
                <a:spcPts val="600"/>
              </a:spcBef>
              <a:buNone/>
              <a:defRPr lang="en-US" sz="1900" smtClean="0">
                <a:latin typeface="Franklin Gothic Demi Cond" panose="020B0706030402020204" pitchFamily="34" charset="0"/>
                <a:cs typeface="Roboto Light"/>
              </a:defRPr>
            </a:lvl1pPr>
            <a:lvl2pPr marL="355198" indent="0">
              <a:buNone/>
              <a:defRPr lang="en-US" sz="24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24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US" sz="24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Lorem ipsum dolor sit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amet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,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consectetur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adipiscing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elit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.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5796AC1-3E35-4424-9365-33067D2CEE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5359" y="4888371"/>
            <a:ext cx="2539268" cy="927908"/>
          </a:xfrm>
          <a:prstGeom prst="rect">
            <a:avLst/>
          </a:prstGeom>
          <a:noFill/>
        </p:spPr>
        <p:txBody>
          <a:bodyPr wrap="square" numCol="1" spcCol="308211" rtlCol="0">
            <a:spAutoFit/>
          </a:bodyPr>
          <a:lstStyle>
            <a:lvl1pPr marL="0" indent="0" algn="ctr">
              <a:spcBef>
                <a:spcPts val="600"/>
              </a:spcBef>
              <a:buNone/>
              <a:defRPr lang="en-US" sz="1900" smtClean="0">
                <a:latin typeface="Franklin Gothic Demi Cond" panose="020B0706030402020204" pitchFamily="34" charset="0"/>
                <a:cs typeface="Roboto Light"/>
              </a:defRPr>
            </a:lvl1pPr>
            <a:lvl2pPr marL="355198" indent="0">
              <a:buNone/>
              <a:defRPr lang="en-US" sz="24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24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US" sz="24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Lorem ipsum dolor sit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amet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,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consectetur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adipiscing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elit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. 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6E15E1B9-18A8-40DB-99FE-14044E3411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33959" y="4888371"/>
            <a:ext cx="2539268" cy="927908"/>
          </a:xfrm>
          <a:prstGeom prst="rect">
            <a:avLst/>
          </a:prstGeom>
          <a:noFill/>
        </p:spPr>
        <p:txBody>
          <a:bodyPr wrap="square" numCol="1" spcCol="308211" rtlCol="0">
            <a:spAutoFit/>
          </a:bodyPr>
          <a:lstStyle>
            <a:lvl1pPr marL="0" indent="0" algn="ctr">
              <a:spcBef>
                <a:spcPts val="600"/>
              </a:spcBef>
              <a:buNone/>
              <a:defRPr lang="en-US" sz="1900" smtClean="0">
                <a:latin typeface="Franklin Gothic Demi Cond" panose="020B0706030402020204" pitchFamily="34" charset="0"/>
                <a:cs typeface="Roboto Light"/>
              </a:defRPr>
            </a:lvl1pPr>
            <a:lvl2pPr marL="355198" indent="0">
              <a:buNone/>
              <a:defRPr lang="en-US" sz="24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24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US" sz="24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Lorem ipsum dolor sit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amet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,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consectetur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adipiscing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 </a:t>
            </a:r>
            <a:r>
              <a:rPr lang="en-US" sz="1900" err="1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elit</a:t>
            </a:r>
            <a:r>
              <a:rPr lang="en-US" sz="1900">
                <a:solidFill>
                  <a:schemeClr val="tx1">
                    <a:lumMod val="10000"/>
                  </a:schemeClr>
                </a:solidFill>
                <a:latin typeface="Franklin Gothic Demi Cond" panose="020B0706030402020204" pitchFamily="34" charset="0"/>
                <a:cs typeface="Roboto Ligh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62737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folio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05715" y="1779661"/>
            <a:ext cx="3467823" cy="244323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Franklin Gothic Demi Cond" panose="020B0706030402020204" pitchFamily="34" charset="0"/>
                <a:cs typeface="Franklin Gothic Demi Cond" panose="020B07060304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8064231" y="1779660"/>
            <a:ext cx="3361288" cy="24424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Franklin Gothic Demi Cond" panose="020B0706030402020204" pitchFamily="34" charset="0"/>
                <a:cs typeface="Franklin Gothic Demi Cond" panose="020B07060304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51003" y="1779661"/>
            <a:ext cx="3363888" cy="244323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Franklin Gothic Demi Cond" panose="020B0706030402020204" pitchFamily="34" charset="0"/>
                <a:cs typeface="Franklin Gothic Demi Cond" panose="020B07060304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B1C0D-0A47-4818-A654-81BF5E68A0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9A0B5C-F2B2-415C-A094-48CD1FA0F9EC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7A653B-58B8-4932-A2A7-656BCE93F4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1291" y="4455306"/>
            <a:ext cx="3104664" cy="47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FontTx/>
              <a:buNone/>
              <a:defRPr lang="en-US" sz="2400" dirty="0" smtClean="0">
                <a:solidFill>
                  <a:schemeClr val="tx2">
                    <a:lumMod val="50000"/>
                  </a:schemeClr>
                </a:solidFill>
                <a:latin typeface="Franklin Gothic Demi Cond" panose="020B0706030402020204" pitchFamily="34" charset="0"/>
                <a:cs typeface="Roboto Regular"/>
              </a:defRPr>
            </a:lvl1pPr>
            <a:lvl2pPr>
              <a:defRPr lang="en-US" sz="24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US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 algn="ctr" defTabSz="608767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E896C2E-EFE6-4A3D-ABA1-E228664357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6937" y="4455306"/>
            <a:ext cx="3104664" cy="47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FontTx/>
              <a:buNone/>
              <a:defRPr lang="en-US" sz="2400" dirty="0" smtClean="0">
                <a:solidFill>
                  <a:schemeClr val="tx2">
                    <a:lumMod val="50000"/>
                  </a:schemeClr>
                </a:solidFill>
                <a:latin typeface="Franklin Gothic Demi Cond" panose="020B0706030402020204" pitchFamily="34" charset="0"/>
                <a:cs typeface="Roboto Regular"/>
              </a:defRPr>
            </a:lvl1pPr>
            <a:lvl2pPr>
              <a:defRPr lang="en-US" sz="24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US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 algn="ctr" defTabSz="608767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F90D633-E447-43EE-BC7D-A39CA82D2D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9847" y="4455306"/>
            <a:ext cx="3104664" cy="47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FontTx/>
              <a:buNone/>
              <a:defRPr lang="en-US" sz="2400" dirty="0" smtClean="0">
                <a:solidFill>
                  <a:schemeClr val="tx2">
                    <a:lumMod val="50000"/>
                  </a:schemeClr>
                </a:solidFill>
                <a:latin typeface="Franklin Gothic Demi Cond" panose="020B0706030402020204" pitchFamily="34" charset="0"/>
                <a:cs typeface="Roboto Regular"/>
              </a:defRPr>
            </a:lvl1pPr>
            <a:lvl2pPr>
              <a:defRPr lang="en-US" sz="24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US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 algn="ctr" defTabSz="608767"/>
            <a:r>
              <a:rPr lang="en-US"/>
              <a:t>Click to edit Master text styles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4F2F279-70C6-49AC-A8F7-DEA3774B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8" y="123595"/>
            <a:ext cx="10871749" cy="771148"/>
          </a:xfrm>
          <a:prstGeom prst="rect">
            <a:avLst/>
          </a:prstGeom>
        </p:spPr>
        <p:txBody>
          <a:bodyPr vert="horz" lIns="138679" tIns="68513" rIns="136975" bIns="68513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0BA1336-A3D6-4D3D-BE0B-980F5AD65C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651" y="606899"/>
            <a:ext cx="10585668" cy="433320"/>
          </a:xfrm>
          <a:prstGeom prst="rect">
            <a:avLst/>
          </a:prstGeom>
        </p:spPr>
        <p:txBody>
          <a:bodyPr lIns="138679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3977751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69" y="189233"/>
            <a:ext cx="10184139" cy="8002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491156"/>
            <a:ext cx="2743200" cy="365125"/>
          </a:xfrm>
          <a:prstGeom prst="rect">
            <a:avLst/>
          </a:prstGeom>
        </p:spPr>
        <p:txBody>
          <a:bodyPr lIns="68516" tIns="34282" rIns="68516" bIns="34282"/>
          <a:lstStyle/>
          <a:p>
            <a:fld id="{FC0A6D62-E77B-408F-AA45-E2D7D4D27775}" type="datetimeFigureOut">
              <a:rPr lang="en-CA" smtClean="0"/>
              <a:t>2023-06-19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565" y="6566305"/>
            <a:ext cx="7901675" cy="192353"/>
          </a:xfrm>
          <a:prstGeom prst="rect">
            <a:avLst/>
          </a:prstGeom>
        </p:spPr>
        <p:txBody>
          <a:bodyPr lIns="91366" tIns="45718" rIns="91366" bIns="45718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599A0B5C-F2B2-415C-A094-48CD1FA0F9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809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434" y="228607"/>
            <a:ext cx="10551729" cy="771148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ndar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89889"/>
            <a:ext cx="11192256" cy="477316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latin typeface="Candara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defRPr>
                <a:latin typeface="Candara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>
                <a:latin typeface="Candara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72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A056-CE8B-46F2-A151-FBDD2C92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720B-8F7B-4AF9-B2C8-FEFC27E24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349F1-6A7B-486A-BD4A-A8F55ED0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F43D-CBFD-4119-A083-2194ED17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B6547-01AC-481C-9D5B-C0D59B54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6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1F0E-BD89-4E35-9E12-CD06CFC9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1B0CB-18E5-43C0-8CE2-4CEEA839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7DAD2-B86E-4C4B-A0C3-B4052F13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646B2-546F-4FA8-AAB4-8A538DFD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EDF48-7BA7-41C5-91E1-A8175415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3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63CD-64E1-444E-ACEC-2F088402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E595F-2578-4065-8D3B-BC6E1C560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FCAB2-B793-4BA0-99B8-D1D8B243C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BFA48-31CD-44C8-A521-C8D951E4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C33A7-10DA-4471-8051-A269DFAD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A0D3F-6099-444D-AF9F-395B7F13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9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977E-96E7-4FFC-9A07-ECACEFD3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3D9D0-8508-48F7-B1EF-A736E81CE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A3211-EA66-429B-8499-3A587088E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B1BC5-95A3-4800-B537-F5ADBF4EB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7DC73-919F-4304-B84F-56CF4B03E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0AEF9-B2F6-487C-B800-823DB5E5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38838-B6EC-4369-842B-F1CE257F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C7035-15ED-4AFF-9D8A-12AB9771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DDFB-9816-4879-9EA0-62A4C5A1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58D68-3246-4CDB-8B9F-9E1F84E9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DDF89-C40D-424E-BEBB-4115052B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63B93-110B-46C7-BD83-EB122AA2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9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67898-CA4D-46C7-9202-E0ADBEF9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F4CDC-C8AF-4F5D-96A1-92FB9B36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95B31-32CA-48A6-9F53-E2D53E1C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06E5-3C41-48E9-B3C8-829C5608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74838-73C9-47FF-A0F8-0DB9A8CE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CD004-A0AB-4B80-93E2-38FF8DF9F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87462-3DF8-4D73-AD63-748DFB93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1CCF5-2652-4375-911C-8E83AA4C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F9764-FB10-4CE7-925E-56AAD2DA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9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7260-BB38-47C9-AB2C-F2BAC0D2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C059F-3984-45D0-A636-A1B90D883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7FC06-A63C-444F-9B33-22F36349E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A3DCC-DC26-4A38-99F6-BFE73ECA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802C2-7BA1-4473-9B96-9D8E51D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15D1D-0199-46CD-80CB-805103EB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9B085-1FE2-44CC-A40B-5B6240BFE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C9F2-548C-49A3-81F6-30D1BDF050BE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2DAD6-8735-4A92-A9E2-16586FCD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4BE75-C694-44DB-A136-AC8493C9B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74EF-015F-4A5D-9309-7A223890B4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67456-D601-4D70-BE34-FC0A443E7986}"/>
              </a:ext>
            </a:extLst>
          </p:cNvPr>
          <p:cNvSpPr/>
          <p:nvPr userDrawn="1"/>
        </p:nvSpPr>
        <p:spPr>
          <a:xfrm>
            <a:off x="0" y="0"/>
            <a:ext cx="12192000" cy="1093776"/>
          </a:xfrm>
          <a:prstGeom prst="rect">
            <a:avLst/>
          </a:prstGeom>
          <a:solidFill>
            <a:srgbClr val="0060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51797-58E9-4497-A457-1A145EC50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063" r="2361"/>
          <a:stretch/>
        </p:blipFill>
        <p:spPr>
          <a:xfrm>
            <a:off x="10009551" y="68262"/>
            <a:ext cx="2143125" cy="9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3D1659-5D2B-4ED0-ACCE-CB6B25FD7F41}"/>
              </a:ext>
            </a:extLst>
          </p:cNvPr>
          <p:cNvSpPr/>
          <p:nvPr/>
        </p:nvSpPr>
        <p:spPr bwMode="ltGray">
          <a:xfrm>
            <a:off x="0" y="-32779"/>
            <a:ext cx="12192000" cy="6890779"/>
          </a:xfrm>
          <a:prstGeom prst="rect">
            <a:avLst/>
          </a:prstGeom>
          <a:gradFill>
            <a:gsLst>
              <a:gs pos="1000">
                <a:srgbClr val="002060"/>
              </a:gs>
              <a:gs pos="81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876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434" y="228607"/>
            <a:ext cx="10551729" cy="771148"/>
          </a:xfrm>
          <a:prstGeom prst="rect">
            <a:avLst/>
          </a:prstGeom>
        </p:spPr>
        <p:txBody>
          <a:bodyPr vert="horz" lIns="136975" tIns="68513" rIns="136975" bIns="68513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E0F79-9361-46BA-A2C9-FABD698BA1CA}"/>
              </a:ext>
            </a:extLst>
          </p:cNvPr>
          <p:cNvSpPr/>
          <p:nvPr/>
        </p:nvSpPr>
        <p:spPr>
          <a:xfrm>
            <a:off x="0" y="1119188"/>
            <a:ext cx="12192000" cy="5601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8" tIns="45718" rIns="91338" bIns="45718" rtlCol="0" anchor="ctr"/>
          <a:lstStyle/>
          <a:p>
            <a:pPr algn="ctr" defTabSz="913176">
              <a:defRPr/>
            </a:pPr>
            <a:endParaRPr lang="en-US" sz="1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89889"/>
            <a:ext cx="11192256" cy="4773168"/>
          </a:xfrm>
          <a:prstGeom prst="rect">
            <a:avLst/>
          </a:prstGeom>
        </p:spPr>
        <p:txBody>
          <a:bodyPr vert="horz" lIns="136975" tIns="68513" rIns="136975" bIns="685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D65DD9-E140-4EAD-B54F-558E206E33DC}"/>
              </a:ext>
            </a:extLst>
          </p:cNvPr>
          <p:cNvSpPr/>
          <p:nvPr/>
        </p:nvSpPr>
        <p:spPr>
          <a:xfrm>
            <a:off x="598917" y="280935"/>
            <a:ext cx="100451" cy="6019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8" tIns="45718" rIns="91338" bIns="45718" rtlCol="0" anchor="ctr"/>
          <a:lstStyle/>
          <a:p>
            <a:pPr algn="ctr" defTabSz="608767"/>
            <a:endParaRPr lang="en-US" sz="1200">
              <a:solidFill>
                <a:srgbClr val="43B5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9E0C6-0C68-4907-9AD4-A8754F7C6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557" y="6356349"/>
            <a:ext cx="559443" cy="501651"/>
          </a:xfrm>
          <a:prstGeom prst="rect">
            <a:avLst/>
          </a:prstGeom>
        </p:spPr>
        <p:txBody>
          <a:bodyPr vert="horz" lIns="51371" tIns="25714" rIns="51371" bIns="25714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99A0B5C-F2B2-415C-A094-48CD1FA0F9EC}" type="slidenum">
              <a:rPr lang="en-CA" smtClean="0"/>
              <a:t>‹#›</a:t>
            </a:fld>
            <a:endParaRPr lang="en-CA"/>
          </a:p>
        </p:txBody>
      </p:sp>
      <p:pic>
        <p:nvPicPr>
          <p:cNvPr id="16" name="Picture 15" descr="C:\Users\04003299\AppData\Local\Microsoft\Windows\Temporary Internet Files\Content.Outlook\OUIYORI8\PepsiCo_LeadersConference_Logo_ROUND_FasterStrongerBetter_PepsiLogo.png">
            <a:extLst>
              <a:ext uri="{FF2B5EF4-FFF2-40B4-BE49-F238E27FC236}">
                <a16:creationId xmlns:a16="http://schemas.microsoft.com/office/drawing/2014/main" id="{88EE494E-5DC0-4463-836C-6B88B4AE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205" y="66947"/>
            <a:ext cx="985735" cy="95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2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txStyles>
    <p:titleStyle>
      <a:lvl1pPr algn="l" defTabSz="608707" rtl="0" eaLnBrk="1" latinLnBrk="0" hangingPunct="1">
        <a:lnSpc>
          <a:spcPct val="85000"/>
        </a:lnSpc>
        <a:spcBef>
          <a:spcPct val="0"/>
        </a:spcBef>
        <a:buNone/>
        <a:defRPr sz="3600" kern="1200" cap="all" baseline="0">
          <a:solidFill>
            <a:schemeClr val="bg1"/>
          </a:solidFill>
          <a:latin typeface="Franklin Gothic Demi Cond" panose="020B0706030402020204" pitchFamily="34" charset="0"/>
          <a:ea typeface="+mj-ea"/>
          <a:cs typeface="Franklin Gothic Demi Cond" panose="020B0706030402020204" pitchFamily="34" charset="0"/>
        </a:defRPr>
      </a:lvl1pPr>
    </p:titleStyle>
    <p:bodyStyle>
      <a:lvl1pPr marL="225137" indent="-225137" algn="l" defTabSz="608707" rtl="0" eaLnBrk="1" latinLnBrk="0" hangingPunct="1">
        <a:lnSpc>
          <a:spcPct val="90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1pPr>
      <a:lvl2pPr marL="860861" indent="-253676" algn="l" defTabSz="608707" rtl="0" eaLnBrk="1" latinLnBrk="0" hangingPunct="1">
        <a:lnSpc>
          <a:spcPct val="90000"/>
        </a:lnSpc>
        <a:spcBef>
          <a:spcPts val="1200"/>
        </a:spcBef>
        <a:buClr>
          <a:srgbClr val="0070C0"/>
        </a:buClr>
        <a:buFont typeface="Franklin Gothic Book" panose="020B0503020102020204" pitchFamily="34" charset="0"/>
        <a:buChar char="–"/>
        <a:defRPr sz="2800" kern="1200">
          <a:solidFill>
            <a:schemeClr val="bg2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2pPr>
      <a:lvl3pPr marL="1559950" indent="-342466" algn="l" defTabSz="608707" rtl="0" eaLnBrk="1" latinLnBrk="0" hangingPunct="1">
        <a:lnSpc>
          <a:spcPct val="90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3pPr>
      <a:lvl4pPr marL="2111650" indent="-285390" algn="l" defTabSz="608707" rtl="0" eaLnBrk="1" latinLnBrk="0" hangingPunct="1">
        <a:lnSpc>
          <a:spcPct val="90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1900" kern="1200">
          <a:solidFill>
            <a:schemeClr val="bg2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4pPr>
      <a:lvl5pPr marL="2720356" indent="-285390" algn="l" defTabSz="608707" rtl="0" eaLnBrk="1" latinLnBrk="0" hangingPunct="1">
        <a:lnSpc>
          <a:spcPct val="90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1900" kern="1200">
          <a:solidFill>
            <a:schemeClr val="bg2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5pPr>
      <a:lvl6pPr marL="3348096" indent="-304355" algn="l" defTabSz="60870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874" indent="-304355" algn="l" defTabSz="60870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617" indent="-304355" algn="l" defTabSz="60870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357" indent="-304355" algn="l" defTabSz="60870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7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07" algn="l" defTabSz="6087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518" algn="l" defTabSz="6087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61" algn="l" defTabSz="6087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038" algn="l" defTabSz="6087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744" algn="l" defTabSz="6087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451" algn="l" defTabSz="6087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227" algn="l" defTabSz="6087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986" algn="l" defTabSz="6087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096">
          <p15:clr>
            <a:srgbClr val="F26B43"/>
          </p15:clr>
        </p15:guide>
        <p15:guide id="5" orient="horz" pos="167">
          <p15:clr>
            <a:srgbClr val="F26B43"/>
          </p15:clr>
        </p15:guide>
        <p15:guide id="6" orient="horz" pos="705">
          <p15:clr>
            <a:srgbClr val="F26B43"/>
          </p15:clr>
        </p15:guide>
        <p15:guide id="7" orient="horz" pos="3932">
          <p15:clr>
            <a:srgbClr val="F26B43"/>
          </p15:clr>
        </p15:guide>
        <p15:guide id="8" pos="576">
          <p15:clr>
            <a:srgbClr val="F26B43"/>
          </p15:clr>
        </p15:guide>
        <p15:guide id="9" pos="74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C177C8-E2DF-4C25-BE31-C02900FEBFAB}"/>
              </a:ext>
            </a:extLst>
          </p:cNvPr>
          <p:cNvSpPr txBox="1">
            <a:spLocks/>
          </p:cNvSpPr>
          <p:nvPr/>
        </p:nvSpPr>
        <p:spPr>
          <a:xfrm>
            <a:off x="614726" y="250858"/>
            <a:ext cx="10551729" cy="771148"/>
          </a:xfrm>
          <a:prstGeom prst="rect">
            <a:avLst/>
          </a:prstGeom>
        </p:spPr>
        <p:txBody>
          <a:bodyPr vert="horz" lIns="136975" tIns="68513" rIns="136975" bIns="68513" rtlCol="0" anchor="ctr" anchorCtr="0">
            <a:normAutofit/>
          </a:bodyPr>
          <a:lstStyle>
            <a:lvl1pPr algn="l" defTabSz="60870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Franklin Gothic Demi Cond" panose="020B0706030402020204" pitchFamily="34" charset="0"/>
              </a:defRPr>
            </a:lvl1pPr>
          </a:lstStyle>
          <a:p>
            <a:pPr marL="0" marR="0" lvl="0" indent="0" algn="l" defTabSz="60870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</a:rPr>
              <a:t>Name: Dylan Christopher Noonan </a:t>
            </a:r>
          </a:p>
        </p:txBody>
      </p:sp>
      <p:graphicFrame>
        <p:nvGraphicFramePr>
          <p:cNvPr id="12" name="TextBox 7">
            <a:extLst>
              <a:ext uri="{FF2B5EF4-FFF2-40B4-BE49-F238E27FC236}">
                <a16:creationId xmlns:a16="http://schemas.microsoft.com/office/drawing/2014/main" id="{81590602-14FD-13C2-A754-B239B8BFA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4237"/>
              </p:ext>
            </p:extLst>
          </p:nvPr>
        </p:nvGraphicFramePr>
        <p:xfrm>
          <a:off x="291548" y="1364974"/>
          <a:ext cx="11540234" cy="524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248E0DD8-329B-3045-FCE1-B0566B2EF5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73" y="23750"/>
            <a:ext cx="2501900" cy="10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5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68B5D4-3388-EFB1-6A8A-6DAB42213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41303"/>
          <a:stretch/>
        </p:blipFill>
        <p:spPr>
          <a:xfrm>
            <a:off x="181899" y="182880"/>
            <a:ext cx="5915025" cy="64997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7C86CE-6F7E-116D-BF56-3309A24F3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3546" r="5448" b="-3"/>
          <a:stretch/>
        </p:blipFill>
        <p:spPr>
          <a:xfrm>
            <a:off x="6095156" y="182880"/>
            <a:ext cx="5915025" cy="64997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C177C8-E2DF-4C25-BE31-C02900FEBFAB}"/>
              </a:ext>
            </a:extLst>
          </p:cNvPr>
          <p:cNvSpPr txBox="1">
            <a:spLocks/>
          </p:cNvSpPr>
          <p:nvPr/>
        </p:nvSpPr>
        <p:spPr>
          <a:xfrm>
            <a:off x="844614" y="557189"/>
            <a:ext cx="10509179" cy="27958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0870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Franklin Gothic Demi Cond" panose="020B0706030402020204" pitchFamily="34" charset="0"/>
              </a:defRPr>
            </a:lvl1pPr>
          </a:lstStyle>
          <a:p>
            <a:pPr marL="0" marR="0" lvl="0" indent="0" defTabSz="91440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Educational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D6089-8385-4CCF-9189-BB10906C1D23}"/>
              </a:ext>
            </a:extLst>
          </p:cNvPr>
          <p:cNvSpPr txBox="1"/>
          <p:nvPr/>
        </p:nvSpPr>
        <p:spPr>
          <a:xfrm>
            <a:off x="844614" y="3526300"/>
            <a:ext cx="10509179" cy="258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Post-Secondary Education: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St. Francis Xavier University (Bachelor of Business Administration) – Class of 2023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Designated major in Marketing and minor in Sports Management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Selected to represent the university as a member of the JDCC Business Strategy Competition Team for the 2022-2023 academic year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Participated in the annual internal STFX business Case Study Competition (2020 and 2021 academic years)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Nominated for a 2021 ‘Schwartz Business Society’ award (leadership/collaboration category)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Awarded ‘Schwartz Scholar of Distinction’ and ‘Merit Entrance’ Scholarships upon admittance in 2019</a:t>
            </a:r>
          </a:p>
        </p:txBody>
      </p:sp>
    </p:spTree>
    <p:extLst>
      <p:ext uri="{BB962C8B-B14F-4D97-AF65-F5344CB8AC3E}">
        <p14:creationId xmlns:p14="http://schemas.microsoft.com/office/powerpoint/2010/main" val="310743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women in graduation gowns on a stage&#10;&#10;Description automatically generated with low confidence">
            <a:extLst>
              <a:ext uri="{FF2B5EF4-FFF2-40B4-BE49-F238E27FC236}">
                <a16:creationId xmlns:a16="http://schemas.microsoft.com/office/drawing/2014/main" id="{99EFD6A9-366D-EAE0-DE9F-0D30CCA4E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0"/>
          <a:stretch/>
        </p:blipFill>
        <p:spPr>
          <a:xfrm>
            <a:off x="0" y="2052"/>
            <a:ext cx="12192000" cy="68559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C177C8-E2DF-4C25-BE31-C02900FEBFAB}"/>
              </a:ext>
            </a:extLst>
          </p:cNvPr>
          <p:cNvSpPr txBox="1">
            <a:spLocks/>
          </p:cNvSpPr>
          <p:nvPr/>
        </p:nvSpPr>
        <p:spPr>
          <a:xfrm>
            <a:off x="801098" y="1396289"/>
            <a:ext cx="5277333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870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Franklin Gothic Demi Cond" panose="020B0706030402020204" pitchFamily="34" charset="0"/>
              </a:defRPr>
            </a:lvl1pPr>
          </a:lstStyle>
          <a:p>
            <a:pPr marL="0" marR="0" lvl="0" indent="0" defTabSz="91440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1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Educational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D6089-8385-4CCF-9189-BB10906C1D23}"/>
              </a:ext>
            </a:extLst>
          </p:cNvPr>
          <p:cNvSpPr txBox="1"/>
          <p:nvPr/>
        </p:nvSpPr>
        <p:spPr>
          <a:xfrm>
            <a:off x="805543" y="2871982"/>
            <a:ext cx="527288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High School Education: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St. Peters Catholic High School (French Immersion Program) – Class of 2019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Graduated with ‘Ontario Scholar’ and ‘Honor Roll’ designations for high academic achievement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Received ‘Business Education Certificate’ and ‘Diploma for French Studies’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Awarded both ‘Jazz Leadership’ and ‘Athletic Leadership’ medals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Based on positive endorsements by faculty/peers, chosen as one of a small number of graduating students to be an ”SPK Leader” during the 2018-19 academic year to organize and execute a variety of large-scale events for the entire school population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Blyth Academy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Completed advanced mathematics courses within the 2017-2018 academic years to enrich academic standing in preparation for university studies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265A8-8343-150A-F4C2-DE7C4674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6" r="7766" b="3"/>
          <a:stretch/>
        </p:blipFill>
        <p:spPr>
          <a:xfrm>
            <a:off x="6893344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7F4697-F577-F6F7-D86A-3BB9E6CF44C9}"/>
              </a:ext>
            </a:extLst>
          </p:cNvPr>
          <p:cNvSpPr txBox="1"/>
          <p:nvPr/>
        </p:nvSpPr>
        <p:spPr>
          <a:xfrm>
            <a:off x="7259444" y="323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58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6F75AA9-53BB-0484-8C50-52BF3A22C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 b="1785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C177C8-E2DF-4C25-BE31-C02900FEBFAB}"/>
              </a:ext>
            </a:extLst>
          </p:cNvPr>
          <p:cNvSpPr txBox="1">
            <a:spLocks/>
          </p:cNvSpPr>
          <p:nvPr/>
        </p:nvSpPr>
        <p:spPr>
          <a:xfrm>
            <a:off x="640080" y="853673"/>
            <a:ext cx="4023360" cy="50047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870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Franklin Gothic Demi Cond" panose="020B0706030402020204" pitchFamily="34" charset="0"/>
              </a:defRPr>
            </a:lvl1pPr>
          </a:lstStyle>
          <a:p>
            <a:pPr marL="0" marR="0" lvl="0" indent="0" defTabSz="91440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0" i="0" u="none" strike="noStrike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+mj-cs"/>
              </a:rPr>
              <a:t>X-Oceans outreach program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DD2EBF-86FF-7BDB-103F-91AD54FF0E83}"/>
              </a:ext>
            </a:extLst>
          </p:cNvPr>
          <p:cNvSpPr txBox="1">
            <a:spLocks/>
          </p:cNvSpPr>
          <p:nvPr/>
        </p:nvSpPr>
        <p:spPr>
          <a:xfrm>
            <a:off x="5599083" y="853673"/>
            <a:ext cx="5715000" cy="500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Tasked with enhancing the ocean education and ocean stewardship to the youth through STEM and experiential learning in Northeastern Nova Scotia.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Responsible for growing the X-Oceans social media platforms (ie: TikTok, Facebook, Twitter, Instagram, YouTube, etc...) while increasing retention and viewers.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Responsible for creating and implementing promotional campaigns for the X-Oceans outreach program.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  <a:effectLst/>
              </a:rPr>
              <a:t>Tasked with managing educational events within the Antigonish / local community to enhance the education of the youth while increasing their interest in protecting our environment.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1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5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D7A16-FFF5-30D3-4409-E4983EC8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/>
              <a:t>Ahead Of The Game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98652E2-360B-6C26-63AC-63EE5E849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472121"/>
            <a:ext cx="11139778" cy="34254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DA49-F2A3-1C37-F601-060003A60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678" y="4230094"/>
            <a:ext cx="7251692" cy="1800164"/>
          </a:xfrm>
        </p:spPr>
        <p:txBody>
          <a:bodyPr anchor="t">
            <a:normAutofit fontScale="85000" lnSpcReduction="20000"/>
          </a:bodyPr>
          <a:lstStyle/>
          <a:p>
            <a:r>
              <a:rPr lang="en-CA" sz="1500" dirty="0">
                <a:effectLst/>
                <a:cs typeface="Times New Roman" panose="02020603050405020304" pitchFamily="18" charset="0"/>
              </a:rPr>
              <a:t>Research Analyst (Sports Management Program; St. F.X. University; Antigonish, NS) - 2023 to Present - Conducting research and analytical activities for the “Ahead of the Game Youth Program” </a:t>
            </a:r>
            <a:endParaRPr lang="en-CA" sz="1500" dirty="0">
              <a:cs typeface="Times New Roman" panose="02020603050405020304" pitchFamily="18" charset="0"/>
            </a:endParaRPr>
          </a:p>
          <a:p>
            <a:pPr lvl="1"/>
            <a:r>
              <a:rPr lang="en-CA" sz="1500" dirty="0">
                <a:effectLst/>
                <a:cs typeface="Times New Roman" panose="02020603050405020304" pitchFamily="18" charset="0"/>
              </a:rPr>
              <a:t> Leading information-gathering exercises pertaining to the overall functioning of various aspects of the above- noted organization (such as on-boarding programs, employee management, marketing techniques, partnerships, structural design, organizational behaviour, finances, performance management) and providing advice/ recommendations to senior leaders regarding opportunities for improvement </a:t>
            </a:r>
            <a:endParaRPr lang="en-CA" sz="1500" dirty="0">
              <a:cs typeface="Times New Roman" panose="02020603050405020304" pitchFamily="18" charset="0"/>
            </a:endParaRPr>
          </a:p>
          <a:p>
            <a:pPr lvl="1"/>
            <a:r>
              <a:rPr lang="en-CA" sz="1500" dirty="0">
                <a:effectLst/>
                <a:cs typeface="Times New Roman" panose="02020603050405020304" pitchFamily="18" charset="0"/>
              </a:rPr>
              <a:t>Managing a $40,000 budget to create a viable/reliable business plan to address strategic issues and devise appropriate solutions within the organization to gain efficiencies and improve overall performance </a:t>
            </a:r>
          </a:p>
          <a:p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4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E14AF-4ED1-3240-A6F8-DD2669EB4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3927" r="13852" b="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C177C8-E2DF-4C25-BE31-C02900FEBFAB}"/>
              </a:ext>
            </a:extLst>
          </p:cNvPr>
          <p:cNvSpPr txBox="1">
            <a:spLocks/>
          </p:cNvSpPr>
          <p:nvPr/>
        </p:nvSpPr>
        <p:spPr>
          <a:xfrm>
            <a:off x="841249" y="941832"/>
            <a:ext cx="10506456" cy="2057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0870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Franklin Gothic Demi Cond" panose="020B0706030402020204" pitchFamily="34" charset="0"/>
              </a:defRPr>
            </a:lvl1pPr>
          </a:lstStyle>
          <a:p>
            <a:pPr marL="0" marR="0" lvl="0" indent="0" defTabSz="91440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000" b="0" i="0" u="none" strike="noStrike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j-cs"/>
              </a:rPr>
              <a:t>X-Patrol Senior Officer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D6089-8385-4CCF-9189-BB10906C1D23}"/>
              </a:ext>
            </a:extLst>
          </p:cNvPr>
          <p:cNvSpPr txBox="1"/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X-Patrol Officer (Campus Security Team STFX University; Antigonish, NS) -2021 to Present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Helping to maintain a safe and secure campus environment by carrying out regular patrols and surveillance activities, reporting suspicious activities, facilitating dispute resolution, and intervening in emergent issues in a positive/constructive manor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Completing official reporting requirements related to on-campus security incidents and initiating follow-up actions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Working in partnership with other campus security personnel and local law enforcement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271932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643DB-F452-E277-C8B5-0F3B0CFBA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197" b="1580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C177C8-E2DF-4C25-BE31-C02900FEBFAB}"/>
              </a:ext>
            </a:extLst>
          </p:cNvPr>
          <p:cNvSpPr txBox="1">
            <a:spLocks/>
          </p:cNvSpPr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870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Franklin Gothic Demi Cond" panose="020B0706030402020204" pitchFamily="34" charset="0"/>
              </a:defRPr>
            </a:lvl1pPr>
          </a:lstStyle>
          <a:p>
            <a:pPr marL="0" marR="0" lvl="0" indent="0" algn="ctr" defTabSz="91440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+mj-cs"/>
              </a:rPr>
              <a:t>Customer Service Representative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5D6089-8385-4CCF-9189-BB10906C1D23}"/>
              </a:ext>
            </a:extLst>
          </p:cNvPr>
          <p:cNvSpPr txBox="1"/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Bulk Barn Foods (Customer Service Representative/Cashier/Inventory Clerk; Ottawa, ON) – 2021 and 2022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Provided efficient and courteous service to a diverse range of clients within a fast-paced retail operation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Handled large volumes of currency and digital financial transactions on a daily basis to complete client orders expeditiously and maintain careful records of inventory/sales volumes for business purposes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Replenished product inventories on a regular basis and assisted with tracking of existing stock levels/reordering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92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7F7D8-2CD9-9DFF-5519-5DDD99C84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11" b="2279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C177C8-E2DF-4C25-BE31-C02900FEBFAB}"/>
              </a:ext>
            </a:extLst>
          </p:cNvPr>
          <p:cNvSpPr txBox="1">
            <a:spLocks/>
          </p:cNvSpPr>
          <p:nvPr/>
        </p:nvSpPr>
        <p:spPr>
          <a:xfrm>
            <a:off x="83834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870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Franklin Gothic Demi Cond" panose="020B0706030402020204" pitchFamily="34" charset="0"/>
              </a:defRPr>
            </a:lvl1pPr>
          </a:lstStyle>
          <a:p>
            <a:pPr marL="0" marR="0" lvl="0" indent="0" defTabSz="91440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volunteer Experience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D6089-8385-4CCF-9189-BB10906C1D23}"/>
              </a:ext>
            </a:extLst>
          </p:cNvPr>
          <p:cNvSpPr txBox="1"/>
          <p:nvPr/>
        </p:nvSpPr>
        <p:spPr>
          <a:xfrm>
            <a:off x="609744" y="4223425"/>
            <a:ext cx="9543906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Volunteer Election Canvasser (Antigonish, NS) – 2019 /  2020 Academic Year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Conducted canvassing activities for a local candidate in a recent federal election by contacting potential voters door-to-door and via telephone to discuss policy/program priorities and generate support for the candidate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Carried out administrative and office support activities to help advance throughout the campaign</a:t>
            </a:r>
          </a:p>
        </p:txBody>
      </p:sp>
    </p:spTree>
    <p:extLst>
      <p:ext uri="{BB962C8B-B14F-4D97-AF65-F5344CB8AC3E}">
        <p14:creationId xmlns:p14="http://schemas.microsoft.com/office/powerpoint/2010/main" val="283074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4635CE-CCDA-15E1-D3B4-ACF7D68D3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" r="25417" b="909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C177C8-E2DF-4C25-BE31-C02900FEBFAB}"/>
              </a:ext>
            </a:extLst>
          </p:cNvPr>
          <p:cNvSpPr txBox="1">
            <a:spLocks/>
          </p:cNvSpPr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0870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Franklin Gothic Demi Cond" panose="020B0706030402020204" pitchFamily="34" charset="0"/>
              </a:defRPr>
            </a:lvl1pPr>
          </a:lstStyle>
          <a:p>
            <a:pPr marL="0" marR="0" lvl="0" indent="0" defTabSz="91440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600" b="0" i="0" u="none" strike="noStrike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+mj-cs"/>
              </a:rPr>
              <a:t>More about me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D6089-8385-4CCF-9189-BB10906C1D23}"/>
              </a:ext>
            </a:extLst>
          </p:cNvPr>
          <p:cNvSpPr txBox="1"/>
          <p:nvPr/>
        </p:nvSpPr>
        <p:spPr>
          <a:xfrm>
            <a:off x="0" y="2286000"/>
            <a:ext cx="4895850" cy="5219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Received First-Aid Certification in the 2021-2022 academic year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Completed suite of progressive training and certification courses in the 2022-2023 academic year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Mindfulness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Anti-Black Racism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Waves of Change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Mental Health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Disclosure Training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Well developed communication and problem-solving skills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Technological Aptitude/Digital Savvy (Word, PowerPoint, Excel)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Business acumen and team-building orientation (Strong leadership and collaboration competencies)</a:t>
            </a:r>
          </a:p>
        </p:txBody>
      </p:sp>
    </p:spTree>
    <p:extLst>
      <p:ext uri="{BB962C8B-B14F-4D97-AF65-F5344CB8AC3E}">
        <p14:creationId xmlns:p14="http://schemas.microsoft.com/office/powerpoint/2010/main" val="128930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ter Better Stronger PPT Theme">
  <a:themeElements>
    <a:clrScheme name="Pepsi AOP">
      <a:dk1>
        <a:srgbClr val="E2E3E9"/>
      </a:dk1>
      <a:lt1>
        <a:sysClr val="window" lastClr="FFFFFF"/>
      </a:lt1>
      <a:dk2>
        <a:srgbClr val="43B5F0"/>
      </a:dk2>
      <a:lt2>
        <a:srgbClr val="19242F"/>
      </a:lt2>
      <a:accent1>
        <a:srgbClr val="43B5F0"/>
      </a:accent1>
      <a:accent2>
        <a:srgbClr val="B4B4BA"/>
      </a:accent2>
      <a:accent3>
        <a:srgbClr val="87C333"/>
      </a:accent3>
      <a:accent4>
        <a:srgbClr val="00704A"/>
      </a:accent4>
      <a:accent5>
        <a:srgbClr val="F47A41"/>
      </a:accent5>
      <a:accent6>
        <a:srgbClr val="F60E14"/>
      </a:accent6>
      <a:hlink>
        <a:srgbClr val="216BA9"/>
      </a:hlink>
      <a:folHlink>
        <a:srgbClr val="216BA9"/>
      </a:folHlink>
    </a:clrScheme>
    <a:fontScheme name="AOP2018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ster Better Stronger PPT Theme" id="{41A79C5D-D1E9-4416-A5D5-08BEBF32B0F9}" vid="{C0EFE7E5-81FD-40E1-A839-9E53E4AF7B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EF92DF1DA6C488AE9D9CC9A8B3A1B" ma:contentTypeVersion="12" ma:contentTypeDescription="Create a new document." ma:contentTypeScope="" ma:versionID="e3f7a574a6836a19c4fa814baaf9707b">
  <xsd:schema xmlns:xsd="http://www.w3.org/2001/XMLSchema" xmlns:xs="http://www.w3.org/2001/XMLSchema" xmlns:p="http://schemas.microsoft.com/office/2006/metadata/properties" xmlns:ns2="7e2786ac-f038-425d-84da-44a5edb8b361" xmlns:ns3="9411d18e-5651-4b3f-a62d-b891693116c1" targetNamespace="http://schemas.microsoft.com/office/2006/metadata/properties" ma:root="true" ma:fieldsID="05d131d40076d616034492b6c51cdf23" ns2:_="" ns3:_="">
    <xsd:import namespace="7e2786ac-f038-425d-84da-44a5edb8b361"/>
    <xsd:import namespace="9411d18e-5651-4b3f-a62d-b89169311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786ac-f038-425d-84da-44a5edb8b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9ae8bc6-2808-436b-8758-b62c6fb37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1d18e-5651-4b3f-a62d-b89169311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cd2b95f-f9fd-4d38-8867-3493ae69c9d9}" ma:internalName="TaxCatchAll" ma:showField="CatchAllData" ma:web="9411d18e-5651-4b3f-a62d-b89169311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9EA56C-20F2-475C-A886-7D33E10C8A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ECD7C7-7500-4608-9313-EEB48CD8E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2786ac-f038-425d-84da-44a5edb8b361"/>
    <ds:schemaRef ds:uri="9411d18e-5651-4b3f-a62d-b891693116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785</Words>
  <Application>Microsoft Macintosh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Franklin Gothic Book</vt:lpstr>
      <vt:lpstr>Franklin Gothic Demi Cond</vt:lpstr>
      <vt:lpstr>Office Theme</vt:lpstr>
      <vt:lpstr>Faster Better Stronger PPT Theme</vt:lpstr>
      <vt:lpstr>PowerPoint Presentation</vt:lpstr>
      <vt:lpstr>PowerPoint Presentation</vt:lpstr>
      <vt:lpstr>PowerPoint Presentation</vt:lpstr>
      <vt:lpstr>PowerPoint Presentation</vt:lpstr>
      <vt:lpstr>Ahead Of The Game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Forgione, Danielle {PEP}</dc:creator>
  <cp:lastModifiedBy>Dylan Noonan (x2019ajo)</cp:lastModifiedBy>
  <cp:revision>6</cp:revision>
  <dcterms:created xsi:type="dcterms:W3CDTF">2022-09-15T16:37:25Z</dcterms:created>
  <dcterms:modified xsi:type="dcterms:W3CDTF">2023-06-19T18:41:12Z</dcterms:modified>
</cp:coreProperties>
</file>